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2EAD102-E017-C940-A582-5E7B3131FD1A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A7BC402B-3DD7-9B4C-AC06-BCA8A7E5AD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11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CIVIL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1861-1865</a:t>
            </a:r>
          </a:p>
          <a:p>
            <a:endParaRPr lang="en-US" dirty="0"/>
          </a:p>
          <a:p>
            <a:r>
              <a:rPr lang="en-US" dirty="0" smtClean="0"/>
              <a:t>America’s most deadly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19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4999"/>
            <a:ext cx="8001000" cy="47504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Compromises: </a:t>
            </a:r>
          </a:p>
          <a:p>
            <a:pPr lvl="1"/>
            <a:r>
              <a:rPr lang="en-US" dirty="0" smtClean="0"/>
              <a:t>Keep balance between free/slave states</a:t>
            </a:r>
          </a:p>
          <a:p>
            <a:r>
              <a:rPr lang="en-US" dirty="0" smtClean="0"/>
              <a:t>Nullification Crisis:</a:t>
            </a:r>
          </a:p>
          <a:p>
            <a:pPr lvl="1"/>
            <a:r>
              <a:rPr lang="en-US" dirty="0" smtClean="0"/>
              <a:t>South Carolina voids laws they don’t like</a:t>
            </a:r>
          </a:p>
          <a:p>
            <a:r>
              <a:rPr lang="en-US" dirty="0" smtClean="0"/>
              <a:t>Economy:</a:t>
            </a:r>
          </a:p>
          <a:p>
            <a:pPr lvl="1"/>
            <a:r>
              <a:rPr lang="en-US" dirty="0" smtClean="0"/>
              <a:t>South needs slaves </a:t>
            </a:r>
          </a:p>
          <a:p>
            <a:r>
              <a:rPr lang="en-US" dirty="0" smtClean="0"/>
              <a:t>Abolitionism: North fights to end slavery</a:t>
            </a:r>
          </a:p>
          <a:p>
            <a:pPr lvl="1"/>
            <a:r>
              <a:rPr lang="en-US" dirty="0" smtClean="0"/>
              <a:t>Underground railroad</a:t>
            </a:r>
          </a:p>
          <a:p>
            <a:pPr lvl="1"/>
            <a:r>
              <a:rPr lang="en-US" dirty="0" smtClean="0"/>
              <a:t>South feels their rights are taken away</a:t>
            </a:r>
          </a:p>
          <a:p>
            <a:r>
              <a:rPr lang="en-US" dirty="0" smtClean="0"/>
              <a:t>States Rights!</a:t>
            </a:r>
          </a:p>
          <a:p>
            <a:r>
              <a:rPr lang="en-US" dirty="0" smtClean="0"/>
              <a:t>Abe Lincoln elected as president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3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S.C 1</a:t>
            </a:r>
            <a:r>
              <a:rPr lang="en-US" baseline="30000" dirty="0" smtClean="0"/>
              <a:t>st</a:t>
            </a:r>
            <a:r>
              <a:rPr lang="en-US" dirty="0" smtClean="0"/>
              <a:t> to secede:</a:t>
            </a:r>
          </a:p>
          <a:p>
            <a:pPr lvl="1"/>
            <a:r>
              <a:rPr lang="en-US" dirty="0" smtClean="0"/>
              <a:t>Confederate States of America</a:t>
            </a:r>
          </a:p>
          <a:p>
            <a:r>
              <a:rPr lang="en-US" dirty="0" smtClean="0"/>
              <a:t>Fort Sumter begins Civil War</a:t>
            </a:r>
          </a:p>
          <a:p>
            <a:r>
              <a:rPr lang="en-US" dirty="0" smtClean="0"/>
              <a:t>Emancipation Proclamation</a:t>
            </a:r>
          </a:p>
          <a:p>
            <a:pPr lvl="1"/>
            <a:r>
              <a:rPr lang="en-US" dirty="0" smtClean="0"/>
              <a:t>Freed slaves in southern states</a:t>
            </a:r>
          </a:p>
          <a:p>
            <a:pPr lvl="1"/>
            <a:r>
              <a:rPr lang="en-US" dirty="0" smtClean="0"/>
              <a:t>Gave North something more to fight for</a:t>
            </a:r>
          </a:p>
          <a:p>
            <a:r>
              <a:rPr lang="en-US" dirty="0" smtClean="0"/>
              <a:t>Battle of Gettysburg</a:t>
            </a:r>
          </a:p>
          <a:p>
            <a:pPr lvl="1"/>
            <a:r>
              <a:rPr lang="en-US" dirty="0" smtClean="0"/>
              <a:t>Turning point in war</a:t>
            </a:r>
          </a:p>
          <a:p>
            <a:r>
              <a:rPr lang="en-US" dirty="0" smtClean="0"/>
              <a:t>Shermans March to the Sea</a:t>
            </a:r>
          </a:p>
          <a:p>
            <a:pPr lvl="1"/>
            <a:r>
              <a:rPr lang="en-US" dirty="0" smtClean="0"/>
              <a:t>“Total War”</a:t>
            </a:r>
          </a:p>
          <a:p>
            <a:pPr lvl="1"/>
            <a:r>
              <a:rPr lang="en-US" dirty="0" smtClean="0"/>
              <a:t>300 miles, 60 miles wide</a:t>
            </a:r>
          </a:p>
          <a:p>
            <a:r>
              <a:rPr lang="en-US" dirty="0" smtClean="0"/>
              <a:t>Lee Surrenders 1865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39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is perserved</a:t>
            </a:r>
          </a:p>
          <a:p>
            <a:r>
              <a:rPr lang="en-US" dirty="0" smtClean="0"/>
              <a:t>Lincoln is assassinated</a:t>
            </a:r>
          </a:p>
          <a:p>
            <a:r>
              <a:rPr lang="en-US" dirty="0" smtClean="0"/>
              <a:t>Reconstruction begins</a:t>
            </a:r>
          </a:p>
          <a:p>
            <a:r>
              <a:rPr lang="en-US" dirty="0" smtClean="0"/>
              <a:t>Slaves Freed (13</a:t>
            </a:r>
            <a:r>
              <a:rPr lang="en-US" baseline="30000" dirty="0" smtClean="0"/>
              <a:t>th</a:t>
            </a:r>
            <a:r>
              <a:rPr lang="en-US" dirty="0" smtClean="0"/>
              <a:t>/14</a:t>
            </a:r>
            <a:r>
              <a:rPr lang="en-US" baseline="30000" dirty="0" smtClean="0"/>
              <a:t>th</a:t>
            </a:r>
            <a:r>
              <a:rPr lang="en-US" dirty="0" smtClean="0"/>
              <a:t>/15</a:t>
            </a:r>
            <a:r>
              <a:rPr lang="en-US" baseline="30000" dirty="0" smtClean="0"/>
              <a:t>th</a:t>
            </a:r>
            <a:r>
              <a:rPr lang="en-US" dirty="0" smtClean="0"/>
              <a:t> amendments)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7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1865-1877</a:t>
            </a:r>
          </a:p>
          <a:p>
            <a:r>
              <a:rPr lang="en-US" dirty="0" smtClean="0"/>
              <a:t>Nation trying to rebuild itself</a:t>
            </a:r>
          </a:p>
          <a:p>
            <a:r>
              <a:rPr lang="en-US" dirty="0" smtClean="0"/>
              <a:t>Major Goals:</a:t>
            </a:r>
          </a:p>
          <a:p>
            <a:pPr lvl="1"/>
            <a:r>
              <a:rPr lang="en-US" dirty="0" smtClean="0"/>
              <a:t>Pass laws  </a:t>
            </a:r>
          </a:p>
          <a:p>
            <a:pPr lvl="1"/>
            <a:r>
              <a:rPr lang="en-US" dirty="0" smtClean="0"/>
              <a:t>Protect rights of African Americans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51</TotalTime>
  <Words>151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Travelogue</vt:lpstr>
      <vt:lpstr>THE CIVIL WAR</vt:lpstr>
      <vt:lpstr>Causes</vt:lpstr>
      <vt:lpstr>Events</vt:lpstr>
      <vt:lpstr>Outcomes</vt:lpstr>
      <vt:lpstr>Reconstruction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WAR</dc:title>
  <dc:creator>Teacher Morris</dc:creator>
  <cp:lastModifiedBy>Teacher Morris</cp:lastModifiedBy>
  <cp:revision>2</cp:revision>
  <dcterms:created xsi:type="dcterms:W3CDTF">2014-09-05T13:39:47Z</dcterms:created>
  <dcterms:modified xsi:type="dcterms:W3CDTF">2014-09-05T14:30:52Z</dcterms:modified>
</cp:coreProperties>
</file>